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>
        <p:scale>
          <a:sx n="66" d="100"/>
          <a:sy n="66" d="100"/>
        </p:scale>
        <p:origin x="1292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638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584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756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52836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29449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01101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109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19774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43445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5032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945354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D19F0-7B41-4F0C-8B6F-8F7FCCDAD5B7}" type="datetimeFigureOut">
              <a:rPr lang="en-IL" smtClean="0"/>
              <a:t>20/11/2020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F2B16-8E78-4B16-BF14-C111DB0D19B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78219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AD0B83F9-7090-4967-B0B8-393539449A27}"/>
              </a:ext>
            </a:extLst>
          </p:cNvPr>
          <p:cNvGrpSpPr/>
          <p:nvPr/>
        </p:nvGrpSpPr>
        <p:grpSpPr>
          <a:xfrm>
            <a:off x="2957946" y="3186627"/>
            <a:ext cx="3600000" cy="242373"/>
            <a:chOff x="360328" y="1134312"/>
            <a:chExt cx="4430769" cy="298307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F73112BD-E4F3-4EF8-AF92-8BE9CDAE3C5C}"/>
                </a:ext>
              </a:extLst>
            </p:cNvPr>
            <p:cNvCxnSpPr>
              <a:cxnSpLocks/>
              <a:stCxn id="40" idx="3"/>
            </p:cNvCxnSpPr>
            <p:nvPr/>
          </p:nvCxnSpPr>
          <p:spPr>
            <a:xfrm flipH="1">
              <a:off x="360328" y="1283469"/>
              <a:ext cx="1254976" cy="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9E44397-EA22-41C9-AF6A-439454EF6663}"/>
                </a:ext>
              </a:extLst>
            </p:cNvPr>
            <p:cNvSpPr txBox="1"/>
            <p:nvPr/>
          </p:nvSpPr>
          <p:spPr>
            <a:xfrm rot="10800000" flipV="1">
              <a:off x="1615303" y="1134312"/>
              <a:ext cx="2133151" cy="2983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75" dirty="0"/>
                <a:t>This should be 100mm long</a:t>
              </a:r>
              <a:endParaRPr lang="en-IL" sz="975" dirty="0"/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2CC1D6DD-F76C-4EA0-83B8-01285ABA9F46}"/>
                </a:ext>
              </a:extLst>
            </p:cNvPr>
            <p:cNvCxnSpPr>
              <a:cxnSpLocks/>
            </p:cNvCxnSpPr>
            <p:nvPr/>
          </p:nvCxnSpPr>
          <p:spPr>
            <a:xfrm>
              <a:off x="3529625" y="1284677"/>
              <a:ext cx="1261472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946" y="2904290"/>
            <a:ext cx="3600000" cy="304412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837496" y="2860496"/>
            <a:ext cx="1530153" cy="171616"/>
            <a:chOff x="5167927" y="2406303"/>
            <a:chExt cx="1559523" cy="171616"/>
          </a:xfrm>
        </p:grpSpPr>
        <p:sp>
          <p:nvSpPr>
            <p:cNvPr id="44" name="TextBox 43"/>
            <p:cNvSpPr txBox="1"/>
            <p:nvPr/>
          </p:nvSpPr>
          <p:spPr>
            <a:xfrm>
              <a:off x="5167927" y="240825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1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310802" y="240825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453677" y="240825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3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596552" y="240825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4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739427" y="2406303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5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879921" y="240864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6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021200" y="2408252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7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165671" y="240825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8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308170" y="2408251"/>
              <a:ext cx="45719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9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348635" y="2408251"/>
              <a:ext cx="378815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" dirty="0"/>
                <a:t>10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49516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15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 Livne</dc:creator>
  <cp:lastModifiedBy>Nir Livne</cp:lastModifiedBy>
  <cp:revision>8</cp:revision>
  <cp:lastPrinted>2020-11-18T14:59:18Z</cp:lastPrinted>
  <dcterms:created xsi:type="dcterms:W3CDTF">2020-11-18T10:00:31Z</dcterms:created>
  <dcterms:modified xsi:type="dcterms:W3CDTF">2020-11-20T07:58:27Z</dcterms:modified>
</cp:coreProperties>
</file>