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5" d="100"/>
          <a:sy n="75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719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393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875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237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96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110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8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212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246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0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31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628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40"/>
          <a:stretch/>
        </p:blipFill>
        <p:spPr>
          <a:xfrm>
            <a:off x="0" y="3131"/>
            <a:ext cx="12192000" cy="68548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9833" y1="64000" x2="29833" y2="64000"/>
                        <a14:foregroundMark x1="48333" y1="54000" x2="49500" y2="54000"/>
                        <a14:foregroundMark x1="45000" y1="48889" x2="58000" y2="42444"/>
                        <a14:foregroundMark x1="47000" y1="47333" x2="55500" y2="42889"/>
                        <a14:foregroundMark x1="60333" y1="42222" x2="62000" y2="43556"/>
                        <a14:foregroundMark x1="66333" y1="48444" x2="69500" y2="47556"/>
                        <a14:foregroundMark x1="73833" y1="49556" x2="71500" y2="41333"/>
                        <a14:foregroundMark x1="72000" y1="46889" x2="72000" y2="46000"/>
                        <a14:foregroundMark x1="67500" y1="46667" x2="69333" y2="46000"/>
                        <a14:foregroundMark x1="69833" y1="45111" x2="67167" y2="46444"/>
                        <a14:foregroundMark x1="67000" y1="46222" x2="66667" y2="46444"/>
                        <a14:foregroundMark x1="66167" y1="47778" x2="64167" y2="48444"/>
                        <a14:foregroundMark x1="64167" y1="48222" x2="62167" y2="48444"/>
                        <a14:foregroundMark x1="71000" y1="46222" x2="72167" y2="48000"/>
                        <a14:foregroundMark x1="31167" y1="60444" x2="39667" y2="55111"/>
                        <a14:foregroundMark x1="44500" y1="49333" x2="57333" y2="42000"/>
                        <a14:foregroundMark x1="56833" y1="42000" x2="59167" y2="41556"/>
                        <a14:backgroundMark x1="30667" y1="60667" x2="34833" y2="56667"/>
                        <a14:backgroundMark x1="48500" y1="49778" x2="48500" y2="51333"/>
                        <a14:backgroundMark x1="51333" y1="49111" x2="52167" y2="50222"/>
                        <a14:backgroundMark x1="59333" y1="48667" x2="59833" y2="48000"/>
                        <a14:backgroundMark x1="53333" y1="50889" x2="53333" y2="50889"/>
                        <a14:backgroundMark x1="21000" y1="78667" x2="35000" y2="74000"/>
                        <a14:backgroundMark x1="41333" y1="76444" x2="61333" y2="78222"/>
                        <a14:backgroundMark x1="63833" y1="66444" x2="63833" y2="66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17" t="32919" r="20865" b="18052"/>
          <a:stretch/>
        </p:blipFill>
        <p:spPr>
          <a:xfrm rot="1038102">
            <a:off x="-1695708" y="2227546"/>
            <a:ext cx="1318658" cy="7718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6431" flipH="1">
            <a:off x="12403385" y="1769754"/>
            <a:ext cx="2537563" cy="1687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98" t="5187" r="27274" b="59699"/>
          <a:stretch/>
        </p:blipFill>
        <p:spPr>
          <a:xfrm>
            <a:off x="-3520440" y="-305658"/>
            <a:ext cx="2034540" cy="23545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9833" y1="64000" x2="29833" y2="64000"/>
                        <a14:foregroundMark x1="48333" y1="54000" x2="49500" y2="54000"/>
                        <a14:foregroundMark x1="45000" y1="48889" x2="58000" y2="42444"/>
                        <a14:foregroundMark x1="47000" y1="47333" x2="55500" y2="42889"/>
                        <a14:foregroundMark x1="60333" y1="42222" x2="62000" y2="43556"/>
                        <a14:foregroundMark x1="66333" y1="48444" x2="69500" y2="47556"/>
                        <a14:foregroundMark x1="73833" y1="49556" x2="71500" y2="41333"/>
                        <a14:foregroundMark x1="72000" y1="46889" x2="72000" y2="46000"/>
                        <a14:foregroundMark x1="67500" y1="46667" x2="69333" y2="46000"/>
                        <a14:foregroundMark x1="69833" y1="45111" x2="67167" y2="46444"/>
                        <a14:foregroundMark x1="67000" y1="46222" x2="66667" y2="46444"/>
                        <a14:foregroundMark x1="66167" y1="47778" x2="64167" y2="48444"/>
                        <a14:foregroundMark x1="64167" y1="48222" x2="62167" y2="48444"/>
                        <a14:foregroundMark x1="71000" y1="46222" x2="72167" y2="48000"/>
                        <a14:foregroundMark x1="31167" y1="60444" x2="39667" y2="55111"/>
                        <a14:foregroundMark x1="44500" y1="49333" x2="57333" y2="42000"/>
                        <a14:foregroundMark x1="56833" y1="42000" x2="59167" y2="41556"/>
                        <a14:backgroundMark x1="30667" y1="60667" x2="34833" y2="56667"/>
                        <a14:backgroundMark x1="48500" y1="49778" x2="48500" y2="51333"/>
                        <a14:backgroundMark x1="51333" y1="49111" x2="52167" y2="50222"/>
                        <a14:backgroundMark x1="59333" y1="48667" x2="59833" y2="48000"/>
                        <a14:backgroundMark x1="53333" y1="50889" x2="53333" y2="50889"/>
                        <a14:backgroundMark x1="21000" y1="78667" x2="35000" y2="74000"/>
                        <a14:backgroundMark x1="41333" y1="76444" x2="61333" y2="78222"/>
                        <a14:backgroundMark x1="63833" y1="66444" x2="63833" y2="66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17" t="32919" r="20865" b="18052"/>
          <a:stretch/>
        </p:blipFill>
        <p:spPr>
          <a:xfrm rot="20561898" flipH="1">
            <a:off x="13012839" y="3356690"/>
            <a:ext cx="1318658" cy="7718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09" b="89806" l="425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3951">
            <a:off x="-2953711" y="535474"/>
            <a:ext cx="2209389" cy="75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15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0.00023 C 0.14414 -0.00023 0.32722 0.00741 0.43477 -0.00023 C 0.54232 -0.0081 0.62149 -0.01019 0.64493 -0.04699 C 0.66836 -0.0838 0.71407 -0.12338 0.71784 -0.15695 C 0.72331 -0.20509 0.72383 -0.24398 0.70235 -0.27338 C 0.67344 -0.30903 0.65925 -0.32685 0.63334 -0.33681 C 0.60717 -0.34699 0.56706 -0.34722 0.54623 -0.33333 C 0.52566 -0.31921 0.50808 -0.3044 0.50808 -0.25324 C 0.50808 -0.20926 0.51941 -0.15509 0.525 -0.1213 C 0.53347 -0.07037 0.53998 -0.07083 0.578 -0.0507 L 0.70873 -0.03056 C 0.77318 -0.02384 0.86224 -0.00741 0.97123 -0.01065 C 1.07904 -0.01412 1.23243 -0.0375 1.36302 -0.0507 " pathEditMode="relative" rAng="0" ptsTypes="AAAAAA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51" y="-170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Rot by="-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0" presetClass="path" presetSubtype="0" accel="31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18 0.06574 L -1.11679 -0.67107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005" y="-3685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33333E-6 L 0.00755 -3.33333E-6 L 1.41927 0.29676 " pathEditMode="relative" rAng="0" ptsTypes="AAA">
                                      <p:cBhvr>
                                        <p:cTn id="16" dur="6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964" y="148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60000" fill="hold"/>
                                        <p:tgtEl>
                                          <p:spTgt spid="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1.26744 -0.06574 C -1.12317 -0.06574 -0.91718 -0.06342 -0.83268 -0.06574 C -0.74843 -0.06782 -0.78554 -0.06366 -0.76224 -0.07916 C -0.73737 -0.09467 -0.73919 -0.10879 -0.7194 -0.15579 C -0.71354 -0.20393 -0.72604 -0.18009 -0.72252 -0.23264 C -0.71211 -0.2787 -0.7039 -0.32847 -0.7069 -0.35648 C -0.70781 -0.38403 -0.69023 -0.42847 -0.68958 -0.4331 C -0.68958 -0.43819 -0.64414 -0.44444 -0.63112 -0.4331 C -0.61796 -0.42153 -0.61953 -0.46389 -0.6108 -0.36412 C -0.60494 -0.32407 -0.60286 -0.28657 -0.59752 -0.19305 C -0.58164 -0.1331 -0.60234 -0.10278 -0.55872 -0.09606 C -0.49427 -0.08935 -0.40533 -0.07291 -0.29622 -0.07616 C -0.18841 -0.07963 -0.03502 -0.10301 0.09558 -0.1162 " pathEditMode="relative" rAng="0" ptsTypes="AAAAAAAAAAAAA">
                                      <p:cBhvr>
                                        <p:cTn id="20" dur="6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51" y="-1865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Rot by="5400000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10800000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animRot by="5400000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0" presetClass="path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0.05651 0.34352 L 1.51901 -0.04977 " pathEditMode="relative" rAng="0" ptsTypes="AA">
                                      <p:cBhvr>
                                        <p:cTn id="28" dur="1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125" y="-1967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30" dur="10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Amos Tomkin</dc:creator>
  <cp:lastModifiedBy>Amos Tomkin </cp:lastModifiedBy>
  <cp:revision>7</cp:revision>
  <dcterms:created xsi:type="dcterms:W3CDTF">2016-06-24T00:30:55Z</dcterms:created>
  <dcterms:modified xsi:type="dcterms:W3CDTF">2016-06-24T01:08:11Z</dcterms:modified>
</cp:coreProperties>
</file>